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7"/>
  </p:notesMasterIdLst>
  <p:sldIdLst>
    <p:sldId id="256" r:id="rId2"/>
    <p:sldId id="263" r:id="rId3"/>
    <p:sldId id="265" r:id="rId4"/>
    <p:sldId id="264" r:id="rId5"/>
    <p:sldId id="27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52" autoAdjust="0"/>
  </p:normalViewPr>
  <p:slideViewPr>
    <p:cSldViewPr snapToGrid="0" showGuides="1">
      <p:cViewPr varScale="1">
        <p:scale>
          <a:sx n="70" d="100"/>
          <a:sy n="70" d="100"/>
        </p:scale>
        <p:origin x="96" y="66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4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5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6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1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3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6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ACFF-56C3-4453-9BAD-A02FE717F83E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24slides.com/?utm_campaign=mp&amp;utm_medium=ppt&amp;utm_source=pptlink&amp;utm_content=&amp;utm_term=" TargetMode="Externa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hyperlink" Target="https://24slides.com/?utm_campaign=mp&amp;utm_medium=ppt&amp;utm_source=pptlink&amp;utm_content=&amp;utm_term=" TargetMode="Externa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70231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hlinkClick r:id="rId6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44100" y="4161794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Anirban Pal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781507" y="2249929"/>
            <a:ext cx="5786662" cy="184665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+mj-lt"/>
              </a:rPr>
              <a:t>AIR Travel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Safety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BA89-B616-43ED-A91E-61105E1C9DD6}"/>
              </a:ext>
            </a:extLst>
          </p:cNvPr>
          <p:cNvSpPr txBox="1"/>
          <p:nvPr/>
        </p:nvSpPr>
        <p:spPr>
          <a:xfrm>
            <a:off x="781507" y="4161795"/>
            <a:ext cx="57866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Airline Safety Analysis: ABC Airlines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  <p:pic>
        <p:nvPicPr>
          <p:cNvPr id="3" name="Cover">
            <a:hlinkClick r:id="" action="ppaction://media"/>
            <a:extLst>
              <a:ext uri="{FF2B5EF4-FFF2-40B4-BE49-F238E27FC236}">
                <a16:creationId xmlns:a16="http://schemas.microsoft.com/office/drawing/2014/main" id="{744DC426-64F7-45B7-A03D-22C6F5D845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90300" y="3623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000">
        <p:fade/>
      </p:transition>
    </mc:Choice>
    <mc:Fallback xmlns="">
      <p:transition spd="med" advTm="3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6/1/2019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What people say</a:t>
            </a:r>
            <a:endParaRPr lang="en-US" sz="3600" dirty="0">
              <a:latin typeface="+mj-lt"/>
            </a:endParaRPr>
          </a:p>
        </p:txBody>
      </p:sp>
      <p:grpSp>
        <p:nvGrpSpPr>
          <p:cNvPr id="78" name="Group 77" descr="This image is an icon of a bar chart. ">
            <a:extLst>
              <a:ext uri="{FF2B5EF4-FFF2-40B4-BE49-F238E27FC236}">
                <a16:creationId xmlns:a16="http://schemas.microsoft.com/office/drawing/2014/main" id="{ABB60BDA-D4C1-4C07-BE44-8158EF962C92}"/>
              </a:ext>
            </a:extLst>
          </p:cNvPr>
          <p:cNvGrpSpPr/>
          <p:nvPr/>
        </p:nvGrpSpPr>
        <p:grpSpPr>
          <a:xfrm>
            <a:off x="7468449" y="4934265"/>
            <a:ext cx="347679" cy="336153"/>
            <a:chOff x="4892675" y="2501900"/>
            <a:chExt cx="287338" cy="277813"/>
          </a:xfrm>
          <a:solidFill>
            <a:schemeClr val="bg1"/>
          </a:solidFill>
        </p:grpSpPr>
        <p:sp>
          <p:nvSpPr>
            <p:cNvPr id="79" name="Freeform 300">
              <a:extLst>
                <a:ext uri="{FF2B5EF4-FFF2-40B4-BE49-F238E27FC236}">
                  <a16:creationId xmlns:a16="http://schemas.microsoft.com/office/drawing/2014/main" id="{079F1AF8-61FC-4E38-A00F-4F8AC7B28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301">
              <a:extLst>
                <a:ext uri="{FF2B5EF4-FFF2-40B4-BE49-F238E27FC236}">
                  <a16:creationId xmlns:a16="http://schemas.microsoft.com/office/drawing/2014/main" id="{12F6D320-A2D7-49AA-A59C-B7DFD83E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89311B0-9D38-4DFE-82F3-2684E762F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79473">
            <a:off x="1244979" y="1325047"/>
            <a:ext cx="3892492" cy="45272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344448-9852-4748-ABAB-1FA1B3B4B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037" y="1199581"/>
            <a:ext cx="4818974" cy="44588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1DC493-71F8-47DF-9FA1-E961ABEAAE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06580">
            <a:off x="6445154" y="1979882"/>
            <a:ext cx="4930681" cy="36098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968B8E-4F34-4CED-91D8-D567CC53B1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67185">
            <a:off x="482909" y="2211647"/>
            <a:ext cx="6196982" cy="34467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E1042A-B7C4-46AA-A620-CA9D0CA54D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16291">
            <a:off x="5253076" y="1422046"/>
            <a:ext cx="4313485" cy="47683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What ppl say">
            <a:hlinkClick r:id="" action="ppaction://media"/>
            <a:extLst>
              <a:ext uri="{FF2B5EF4-FFF2-40B4-BE49-F238E27FC236}">
                <a16:creationId xmlns:a16="http://schemas.microsoft.com/office/drawing/2014/main" id="{ADF86A64-D137-4689-9C32-280B40C522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07800" y="170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4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6/1/2019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515E1EA5-44B4-4F71-9348-C1ED402144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Statistically Safe</a:t>
            </a:r>
            <a:endParaRPr lang="en-US" sz="36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CD0822-928F-4EE5-B224-D6A2A9ECC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860" y="2152650"/>
            <a:ext cx="6962775" cy="2552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C2828AF-FE31-464C-B73E-D4E13F9EA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4650" y="1988052"/>
            <a:ext cx="8282700" cy="31647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0D3171-00D7-441D-AD49-38811062FC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779" y="1705159"/>
            <a:ext cx="8584441" cy="39090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Graphs">
            <a:hlinkClick r:id="" action="ppaction://media"/>
            <a:extLst>
              <a:ext uri="{FF2B5EF4-FFF2-40B4-BE49-F238E27FC236}">
                <a16:creationId xmlns:a16="http://schemas.microsoft.com/office/drawing/2014/main" id="{5CFC363F-9D09-485B-B04D-F09C31D3FB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2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000">
        <p:fade/>
      </p:transition>
    </mc:Choice>
    <mc:Fallback xmlns="">
      <p:transition spd="med" advTm="5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6/1/2019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Why ABC Airlines is one of the safest</a:t>
            </a:r>
            <a:endParaRPr lang="en-US" sz="3600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7A0A05-B3D8-4610-B714-5BCABE0F8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289" y="1672696"/>
            <a:ext cx="6619875" cy="3638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DD08B6-1757-4E52-A39A-47479B189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9836" y="1784879"/>
            <a:ext cx="5838825" cy="3400425"/>
          </a:xfrm>
          <a:prstGeom prst="rect">
            <a:avLst/>
          </a:prstGeom>
        </p:spPr>
      </p:pic>
      <p:pic>
        <p:nvPicPr>
          <p:cNvPr id="6" name="Abc">
            <a:hlinkClick r:id="" action="ppaction://media"/>
            <a:extLst>
              <a:ext uri="{FF2B5EF4-FFF2-40B4-BE49-F238E27FC236}">
                <a16:creationId xmlns:a16="http://schemas.microsoft.com/office/drawing/2014/main" id="{71CA8F4B-4542-4026-A5BA-7FABA96804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951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4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000">
        <p:fade/>
      </p:transition>
    </mc:Choice>
    <mc:Fallback xmlns="">
      <p:transition spd="med" advTm="3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8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3202669" y="2967335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YOU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hlinkClick r:id="rId6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D692F-8C4B-47E6-B367-1CB302E3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347D20-83CF-4765-A959-68F510CE9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10</a:t>
            </a:r>
          </a:p>
        </p:txBody>
      </p:sp>
      <p:pic>
        <p:nvPicPr>
          <p:cNvPr id="3" name="Thanks">
            <a:hlinkClick r:id="" action="ppaction://media"/>
            <a:extLst>
              <a:ext uri="{FF2B5EF4-FFF2-40B4-BE49-F238E27FC236}">
                <a16:creationId xmlns:a16="http://schemas.microsoft.com/office/drawing/2014/main" id="{87D2267D-746B-4022-8DD0-A28FE0E1B2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6350" y="3472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0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000">
        <p:fade/>
      </p:transition>
    </mc:Choice>
    <mc:Fallback xmlns="">
      <p:transition spd="med" advTm="3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Balanced_Scorecard.pptx" id="{10ED7897-4190-42E8-9E5A-9BA30033AB56}" vid="{5E997269-9069-4613-A476-408DDBC8C5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Balanced scorecard, from 24Slides</Template>
  <TotalTime>0</TotalTime>
  <Words>52</Words>
  <Application>Microsoft Office PowerPoint</Application>
  <PresentationFormat>Widescreen</PresentationFormat>
  <Paragraphs>18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Century Gothic</vt:lpstr>
      <vt:lpstr>Office Theme</vt:lpstr>
      <vt:lpstr>Balanced scorecard slide 1</vt:lpstr>
      <vt:lpstr>Balanced scorecard slide 2</vt:lpstr>
      <vt:lpstr>Balanced scorecard slide 4</vt:lpstr>
      <vt:lpstr>Balanced scorecard slide 3</vt:lpstr>
      <vt:lpstr>Balanced scorecard slide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2019-04-17T06:29:43Z</dcterms:created>
  <dcterms:modified xsi:type="dcterms:W3CDTF">2019-06-01T19:52:43Z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2018-11-28T18:24:19.6333999Z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